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68" r:id="rId3"/>
    <p:sldId id="257" r:id="rId4"/>
    <p:sldId id="259" r:id="rId5"/>
    <p:sldId id="264" r:id="rId6"/>
    <p:sldId id="263" r:id="rId7"/>
    <p:sldId id="267" r:id="rId8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432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smtClean="0"/>
              <a:t>Kliknutím můžete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344ACD-3688-4874-BAA9-DA27048238C1}" type="datetimeFigureOut">
              <a:rPr lang="cs-CZ" smtClean="0"/>
              <a:t>18.08.2021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D03F61-86CB-4A80-9729-A96D58DD49B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234415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344ACD-3688-4874-BAA9-DA27048238C1}" type="datetimeFigureOut">
              <a:rPr lang="cs-CZ" smtClean="0"/>
              <a:t>18.08.2021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D03F61-86CB-4A80-9729-A96D58DD49B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833146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344ACD-3688-4874-BAA9-DA27048238C1}" type="datetimeFigureOut">
              <a:rPr lang="cs-CZ" smtClean="0"/>
              <a:t>18.08.2021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D03F61-86CB-4A80-9729-A96D58DD49B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326200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344ACD-3688-4874-BAA9-DA27048238C1}" type="datetimeFigureOut">
              <a:rPr lang="cs-CZ" smtClean="0"/>
              <a:t>18.08.2021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D03F61-86CB-4A80-9729-A96D58DD49B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748598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344ACD-3688-4874-BAA9-DA27048238C1}" type="datetimeFigureOut">
              <a:rPr lang="cs-CZ" smtClean="0"/>
              <a:t>18.08.2021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D03F61-86CB-4A80-9729-A96D58DD49B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744166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344ACD-3688-4874-BAA9-DA27048238C1}" type="datetimeFigureOut">
              <a:rPr lang="cs-CZ" smtClean="0"/>
              <a:t>18.08.2021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D03F61-86CB-4A80-9729-A96D58DD49B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286266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344ACD-3688-4874-BAA9-DA27048238C1}" type="datetimeFigureOut">
              <a:rPr lang="cs-CZ" smtClean="0"/>
              <a:t>18.08.2021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D03F61-86CB-4A80-9729-A96D58DD49B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242103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344ACD-3688-4874-BAA9-DA27048238C1}" type="datetimeFigureOut">
              <a:rPr lang="cs-CZ" smtClean="0"/>
              <a:t>18.08.2021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D03F61-86CB-4A80-9729-A96D58DD49B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975088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344ACD-3688-4874-BAA9-DA27048238C1}" type="datetimeFigureOut">
              <a:rPr lang="cs-CZ" smtClean="0"/>
              <a:t>18.08.2021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D03F61-86CB-4A80-9729-A96D58DD49B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49493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344ACD-3688-4874-BAA9-DA27048238C1}" type="datetimeFigureOut">
              <a:rPr lang="cs-CZ" smtClean="0"/>
              <a:t>18.08.2021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D03F61-86CB-4A80-9729-A96D58DD49B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62521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344ACD-3688-4874-BAA9-DA27048238C1}" type="datetimeFigureOut">
              <a:rPr lang="cs-CZ" smtClean="0"/>
              <a:t>18.08.2021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D03F61-86CB-4A80-9729-A96D58DD49B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170566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344ACD-3688-4874-BAA9-DA27048238C1}" type="datetimeFigureOut">
              <a:rPr lang="cs-CZ" smtClean="0"/>
              <a:t>18.08.2021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D03F61-86CB-4A80-9729-A96D58DD49B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811974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704675" y="562062"/>
            <a:ext cx="184159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400" b="1" dirty="0" smtClean="0">
                <a:latin typeface="+mj-lt"/>
              </a:rPr>
              <a:t>Most km 42,112 / 2191</a:t>
            </a:r>
            <a:endParaRPr lang="cs-CZ" sz="1400" b="1" dirty="0">
              <a:latin typeface="+mj-lt"/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704675" y="964734"/>
            <a:ext cx="180209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000" dirty="0" smtClean="0"/>
              <a:t>Pohled ve směru kilometrování</a:t>
            </a:r>
            <a:endParaRPr lang="cs-CZ" sz="1000" dirty="0"/>
          </a:p>
        </p:txBody>
      </p:sp>
      <p:sp>
        <p:nvSpPr>
          <p:cNvPr id="4" name="TextovéPole 3"/>
          <p:cNvSpPr txBox="1"/>
          <p:nvPr/>
        </p:nvSpPr>
        <p:spPr>
          <a:xfrm>
            <a:off x="5721292" y="1015733"/>
            <a:ext cx="193193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000" dirty="0" smtClean="0"/>
              <a:t>Pohled </a:t>
            </a:r>
            <a:r>
              <a:rPr lang="cs-CZ" sz="1000" dirty="0" smtClean="0"/>
              <a:t>proti směru kilometrování</a:t>
            </a:r>
            <a:endParaRPr lang="cs-CZ" sz="1000" dirty="0"/>
          </a:p>
        </p:txBody>
      </p:sp>
      <p:sp>
        <p:nvSpPr>
          <p:cNvPr id="5" name="TextovéPole 4"/>
          <p:cNvSpPr txBox="1"/>
          <p:nvPr/>
        </p:nvSpPr>
        <p:spPr>
          <a:xfrm>
            <a:off x="897622" y="3649211"/>
            <a:ext cx="10871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000" dirty="0" smtClean="0"/>
              <a:t>Pohled zleva trati</a:t>
            </a:r>
            <a:endParaRPr lang="cs-CZ" sz="1000" dirty="0"/>
          </a:p>
        </p:txBody>
      </p:sp>
      <p:sp>
        <p:nvSpPr>
          <p:cNvPr id="6" name="TextovéPole 5"/>
          <p:cNvSpPr txBox="1"/>
          <p:nvPr/>
        </p:nvSpPr>
        <p:spPr>
          <a:xfrm>
            <a:off x="5721292" y="3649210"/>
            <a:ext cx="11673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000" dirty="0" smtClean="0"/>
              <a:t>Pohled zprava trati</a:t>
            </a:r>
            <a:endParaRPr lang="cs-CZ" sz="1000" dirty="0"/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343" y="1222284"/>
            <a:ext cx="4165668" cy="2433851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0349" y="1210955"/>
            <a:ext cx="3745914" cy="2438255"/>
          </a:xfrm>
          <a:prstGeom prst="rect">
            <a:avLst/>
          </a:prstGeom>
        </p:spPr>
      </p:pic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343" y="3895431"/>
            <a:ext cx="4165668" cy="2426928"/>
          </a:xfrm>
          <a:prstGeom prst="rect">
            <a:avLst/>
          </a:prstGeom>
        </p:spPr>
      </p:pic>
      <p:pic>
        <p:nvPicPr>
          <p:cNvPr id="10" name="Obrázek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0349" y="3895431"/>
            <a:ext cx="3745914" cy="2379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6483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704675" y="562062"/>
            <a:ext cx="247035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400" b="1" dirty="0" smtClean="0">
                <a:latin typeface="+mj-lt"/>
              </a:rPr>
              <a:t>Most v km 42,112 / 2191 závady</a:t>
            </a:r>
            <a:endParaRPr lang="cs-CZ" sz="1400" b="1" dirty="0">
              <a:latin typeface="+mj-lt"/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704675" y="920061"/>
            <a:ext cx="184537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000" dirty="0" smtClean="0"/>
              <a:t>Pravý hl. nosní, 1. příčník trhlina</a:t>
            </a:r>
            <a:endParaRPr lang="cs-CZ" sz="1000" dirty="0"/>
          </a:p>
        </p:txBody>
      </p:sp>
      <p:sp>
        <p:nvSpPr>
          <p:cNvPr id="4" name="TextovéPole 3"/>
          <p:cNvSpPr txBox="1"/>
          <p:nvPr/>
        </p:nvSpPr>
        <p:spPr>
          <a:xfrm>
            <a:off x="5939405" y="799677"/>
            <a:ext cx="154241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000" dirty="0" smtClean="0"/>
              <a:t>Opěra O1 vpravo  kaverna</a:t>
            </a:r>
            <a:endParaRPr lang="cs-CZ" sz="1000" dirty="0"/>
          </a:p>
        </p:txBody>
      </p:sp>
      <p:sp>
        <p:nvSpPr>
          <p:cNvPr id="5" name="TextovéPole 4"/>
          <p:cNvSpPr txBox="1"/>
          <p:nvPr/>
        </p:nvSpPr>
        <p:spPr>
          <a:xfrm>
            <a:off x="897622" y="3649211"/>
            <a:ext cx="183415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000" dirty="0" smtClean="0"/>
              <a:t>Opěra O1 vpravo, závěrná zídka</a:t>
            </a:r>
            <a:endParaRPr lang="cs-CZ" sz="1000" dirty="0"/>
          </a:p>
        </p:txBody>
      </p:sp>
      <p:sp>
        <p:nvSpPr>
          <p:cNvPr id="6" name="TextovéPole 5"/>
          <p:cNvSpPr txBox="1"/>
          <p:nvPr/>
        </p:nvSpPr>
        <p:spPr>
          <a:xfrm>
            <a:off x="5939405" y="3649210"/>
            <a:ext cx="172675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000" dirty="0"/>
              <a:t> </a:t>
            </a:r>
            <a:r>
              <a:rPr lang="cs-CZ" sz="1000" dirty="0" smtClean="0"/>
              <a:t>  Opěra O1, opěrná zeď vlevo</a:t>
            </a:r>
            <a:endParaRPr lang="cs-CZ" sz="1000" dirty="0"/>
          </a:p>
        </p:txBody>
      </p:sp>
      <p:pic>
        <p:nvPicPr>
          <p:cNvPr id="8" name="Obrázek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366" y="1166282"/>
            <a:ext cx="3877257" cy="2482928"/>
          </a:xfrm>
          <a:prstGeom prst="rect">
            <a:avLst/>
          </a:prstGeom>
        </p:spPr>
      </p:pic>
      <p:pic>
        <p:nvPicPr>
          <p:cNvPr id="9" name="Obrázek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8717" y="1166281"/>
            <a:ext cx="3797001" cy="2482927"/>
          </a:xfrm>
          <a:prstGeom prst="rect">
            <a:avLst/>
          </a:prstGeom>
        </p:spPr>
      </p:pic>
      <p:pic>
        <p:nvPicPr>
          <p:cNvPr id="10" name="Obrázek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365" y="3895431"/>
            <a:ext cx="3877257" cy="2621747"/>
          </a:xfrm>
          <a:prstGeom prst="rect">
            <a:avLst/>
          </a:prstGeom>
        </p:spPr>
      </p:pic>
      <p:pic>
        <p:nvPicPr>
          <p:cNvPr id="11" name="Obrázek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8717" y="3895432"/>
            <a:ext cx="3797002" cy="2603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9399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704675" y="562062"/>
            <a:ext cx="229947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400" b="1" dirty="0" smtClean="0">
                <a:latin typeface="+mj-lt"/>
              </a:rPr>
              <a:t>Propustek v km </a:t>
            </a:r>
            <a:r>
              <a:rPr lang="cs-CZ" sz="1400" b="1" dirty="0" smtClean="0">
                <a:latin typeface="+mj-lt"/>
              </a:rPr>
              <a:t>74,786 / </a:t>
            </a:r>
            <a:r>
              <a:rPr lang="cs-CZ" sz="1400" b="1" dirty="0" smtClean="0">
                <a:latin typeface="+mj-lt"/>
              </a:rPr>
              <a:t>2191</a:t>
            </a:r>
            <a:endParaRPr lang="cs-CZ" sz="1400" b="1" dirty="0">
              <a:latin typeface="+mj-lt"/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704675" y="893749"/>
            <a:ext cx="180209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000" dirty="0" smtClean="0"/>
              <a:t>Pohled ve směru kilometrování</a:t>
            </a:r>
            <a:endParaRPr lang="cs-CZ" sz="1000" dirty="0"/>
          </a:p>
        </p:txBody>
      </p:sp>
      <p:sp>
        <p:nvSpPr>
          <p:cNvPr id="4" name="TextovéPole 3"/>
          <p:cNvSpPr txBox="1"/>
          <p:nvPr/>
        </p:nvSpPr>
        <p:spPr>
          <a:xfrm>
            <a:off x="6233019" y="911674"/>
            <a:ext cx="193193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000" dirty="0" smtClean="0"/>
              <a:t>Pohled </a:t>
            </a:r>
            <a:r>
              <a:rPr lang="cs-CZ" sz="1000" dirty="0" smtClean="0"/>
              <a:t>proti směru kilometrování</a:t>
            </a:r>
            <a:endParaRPr lang="cs-CZ" sz="1000" dirty="0"/>
          </a:p>
        </p:txBody>
      </p:sp>
      <p:sp>
        <p:nvSpPr>
          <p:cNvPr id="5" name="TextovéPole 4"/>
          <p:cNvSpPr txBox="1"/>
          <p:nvPr/>
        </p:nvSpPr>
        <p:spPr>
          <a:xfrm>
            <a:off x="897622" y="3649211"/>
            <a:ext cx="10871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000" dirty="0" smtClean="0"/>
              <a:t>Pohled zleva trati</a:t>
            </a:r>
            <a:endParaRPr lang="cs-CZ" sz="1000" dirty="0"/>
          </a:p>
        </p:txBody>
      </p:sp>
      <p:sp>
        <p:nvSpPr>
          <p:cNvPr id="6" name="TextovéPole 5"/>
          <p:cNvSpPr txBox="1"/>
          <p:nvPr/>
        </p:nvSpPr>
        <p:spPr>
          <a:xfrm>
            <a:off x="6342076" y="3688368"/>
            <a:ext cx="11673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000" dirty="0" smtClean="0"/>
              <a:t>Pohled zprava trati</a:t>
            </a:r>
            <a:endParaRPr lang="cs-CZ" sz="1000" dirty="0"/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284" y="1157895"/>
            <a:ext cx="3800654" cy="2491316"/>
          </a:xfrm>
          <a:prstGeom prst="rect">
            <a:avLst/>
          </a:prstGeom>
        </p:spPr>
      </p:pic>
      <p:pic>
        <p:nvPicPr>
          <p:cNvPr id="9" name="Obrázek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2075" y="1157895"/>
            <a:ext cx="3607771" cy="2513006"/>
          </a:xfrm>
          <a:prstGeom prst="rect">
            <a:avLst/>
          </a:prstGeom>
        </p:spPr>
      </p:pic>
      <p:pic>
        <p:nvPicPr>
          <p:cNvPr id="10" name="Obrázek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284" y="3934589"/>
            <a:ext cx="3851293" cy="2709491"/>
          </a:xfrm>
          <a:prstGeom prst="rect">
            <a:avLst/>
          </a:prstGeom>
        </p:spPr>
      </p:pic>
      <p:pic>
        <p:nvPicPr>
          <p:cNvPr id="11" name="Obrázek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0090" y="3934589"/>
            <a:ext cx="3589757" cy="2692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5667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704675" y="562062"/>
            <a:ext cx="220970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400" b="1" dirty="0" smtClean="0">
                <a:latin typeface="+mj-lt"/>
              </a:rPr>
              <a:t>Propustek v km  9,931/ 2271</a:t>
            </a:r>
            <a:endParaRPr lang="cs-CZ" sz="1400" b="1" dirty="0">
              <a:latin typeface="+mj-lt"/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704675" y="920061"/>
            <a:ext cx="180209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000" dirty="0" smtClean="0"/>
              <a:t>Pohled ve směru kilometrování</a:t>
            </a:r>
            <a:endParaRPr lang="cs-CZ" sz="1000" dirty="0"/>
          </a:p>
        </p:txBody>
      </p:sp>
      <p:sp>
        <p:nvSpPr>
          <p:cNvPr id="4" name="TextovéPole 3"/>
          <p:cNvSpPr txBox="1"/>
          <p:nvPr/>
        </p:nvSpPr>
        <p:spPr>
          <a:xfrm>
            <a:off x="5939405" y="799677"/>
            <a:ext cx="108555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000" dirty="0" smtClean="0"/>
              <a:t>Pohled do otvoru</a:t>
            </a:r>
            <a:endParaRPr lang="cs-CZ" sz="1000" dirty="0"/>
          </a:p>
        </p:txBody>
      </p:sp>
      <p:sp>
        <p:nvSpPr>
          <p:cNvPr id="5" name="TextovéPole 4"/>
          <p:cNvSpPr txBox="1"/>
          <p:nvPr/>
        </p:nvSpPr>
        <p:spPr>
          <a:xfrm>
            <a:off x="897622" y="3649211"/>
            <a:ext cx="10871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000" dirty="0" smtClean="0"/>
              <a:t>Pohled zleva trati</a:t>
            </a:r>
            <a:endParaRPr lang="cs-CZ" sz="1000" dirty="0"/>
          </a:p>
        </p:txBody>
      </p:sp>
      <p:sp>
        <p:nvSpPr>
          <p:cNvPr id="6" name="TextovéPole 5"/>
          <p:cNvSpPr txBox="1"/>
          <p:nvPr/>
        </p:nvSpPr>
        <p:spPr>
          <a:xfrm>
            <a:off x="5939405" y="3649210"/>
            <a:ext cx="11673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000" dirty="0" smtClean="0"/>
              <a:t>Pohled zprava trati</a:t>
            </a:r>
            <a:endParaRPr lang="cs-CZ" sz="1000" dirty="0"/>
          </a:p>
        </p:txBody>
      </p:sp>
      <p:pic>
        <p:nvPicPr>
          <p:cNvPr id="8" name="Obrázek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367" y="1170686"/>
            <a:ext cx="3304699" cy="2478524"/>
          </a:xfrm>
          <a:prstGeom prst="rect">
            <a:avLst/>
          </a:prstGeom>
        </p:spPr>
      </p:pic>
      <p:pic>
        <p:nvPicPr>
          <p:cNvPr id="9" name="Obrázek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8462" y="1045898"/>
            <a:ext cx="3344411" cy="2508308"/>
          </a:xfrm>
          <a:prstGeom prst="rect">
            <a:avLst/>
          </a:prstGeom>
        </p:spPr>
      </p:pic>
      <p:pic>
        <p:nvPicPr>
          <p:cNvPr id="10" name="Obrázek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367" y="3895431"/>
            <a:ext cx="3877257" cy="2907943"/>
          </a:xfrm>
          <a:prstGeom prst="rect">
            <a:avLst/>
          </a:prstGeom>
        </p:spPr>
      </p:pic>
      <p:pic>
        <p:nvPicPr>
          <p:cNvPr id="11" name="Obrázek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8462" y="3895431"/>
            <a:ext cx="3877257" cy="2907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1594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704675" y="562062"/>
            <a:ext cx="234916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400" b="1" dirty="0" smtClean="0">
                <a:latin typeface="+mj-lt"/>
              </a:rPr>
              <a:t>Propustek v km 12,127/ 2271</a:t>
            </a:r>
            <a:endParaRPr lang="cs-CZ" sz="1400" b="1" dirty="0">
              <a:latin typeface="+mj-lt"/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704675" y="964734"/>
            <a:ext cx="180209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000" dirty="0" smtClean="0"/>
              <a:t>Pohled ve směru kilometrování</a:t>
            </a:r>
            <a:endParaRPr lang="cs-CZ" sz="1000" dirty="0"/>
          </a:p>
        </p:txBody>
      </p:sp>
      <p:sp>
        <p:nvSpPr>
          <p:cNvPr id="4" name="TextovéPole 3"/>
          <p:cNvSpPr txBox="1"/>
          <p:nvPr/>
        </p:nvSpPr>
        <p:spPr>
          <a:xfrm>
            <a:off x="5215295" y="964734"/>
            <a:ext cx="14707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dirty="0" smtClean="0"/>
              <a:t>Pohled do otvoru</a:t>
            </a:r>
            <a:endParaRPr lang="cs-CZ" sz="1000" dirty="0"/>
          </a:p>
        </p:txBody>
      </p:sp>
      <p:sp>
        <p:nvSpPr>
          <p:cNvPr id="5" name="TextovéPole 4"/>
          <p:cNvSpPr txBox="1"/>
          <p:nvPr/>
        </p:nvSpPr>
        <p:spPr>
          <a:xfrm>
            <a:off x="792102" y="3772320"/>
            <a:ext cx="10871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000" dirty="0" smtClean="0"/>
              <a:t>Pohled zleva trati</a:t>
            </a:r>
            <a:endParaRPr lang="cs-CZ" sz="1000" dirty="0"/>
          </a:p>
        </p:txBody>
      </p:sp>
      <p:sp>
        <p:nvSpPr>
          <p:cNvPr id="6" name="TextovéPole 5"/>
          <p:cNvSpPr txBox="1"/>
          <p:nvPr/>
        </p:nvSpPr>
        <p:spPr>
          <a:xfrm>
            <a:off x="5142451" y="3721882"/>
            <a:ext cx="11673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000" dirty="0" smtClean="0"/>
              <a:t>Pohled zprava trati</a:t>
            </a:r>
            <a:endParaRPr lang="cs-CZ" sz="1000" dirty="0"/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343" y="1210955"/>
            <a:ext cx="3198862" cy="2399146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5295" y="1210955"/>
            <a:ext cx="3198861" cy="2399146"/>
          </a:xfrm>
          <a:prstGeom prst="rect">
            <a:avLst/>
          </a:prstGeom>
        </p:spPr>
      </p:pic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102" y="4018541"/>
            <a:ext cx="3569653" cy="2677240"/>
          </a:xfrm>
          <a:prstGeom prst="rect">
            <a:avLst/>
          </a:prstGeom>
        </p:spPr>
      </p:pic>
      <p:pic>
        <p:nvPicPr>
          <p:cNvPr id="10" name="Obrázek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5295" y="4037447"/>
            <a:ext cx="3590050" cy="2639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1715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704675" y="562062"/>
            <a:ext cx="238924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400" b="1" dirty="0" smtClean="0">
                <a:latin typeface="+mj-lt"/>
              </a:rPr>
              <a:t>Propustek v km  14,995/ 2271</a:t>
            </a:r>
            <a:endParaRPr lang="cs-CZ" sz="1400" b="1" dirty="0">
              <a:latin typeface="+mj-lt"/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704675" y="964734"/>
            <a:ext cx="180209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000" dirty="0" smtClean="0"/>
              <a:t>Pohled ve směru kilometrování</a:t>
            </a:r>
            <a:endParaRPr lang="cs-CZ" sz="1000" dirty="0"/>
          </a:p>
        </p:txBody>
      </p:sp>
      <p:sp>
        <p:nvSpPr>
          <p:cNvPr id="4" name="TextovéPole 3"/>
          <p:cNvSpPr txBox="1"/>
          <p:nvPr/>
        </p:nvSpPr>
        <p:spPr>
          <a:xfrm>
            <a:off x="5782266" y="953616"/>
            <a:ext cx="108555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000" dirty="0" smtClean="0"/>
              <a:t>Pohled do otvoru</a:t>
            </a:r>
            <a:endParaRPr lang="cs-CZ" sz="1000" dirty="0"/>
          </a:p>
        </p:txBody>
      </p:sp>
      <p:sp>
        <p:nvSpPr>
          <p:cNvPr id="5" name="TextovéPole 4"/>
          <p:cNvSpPr txBox="1"/>
          <p:nvPr/>
        </p:nvSpPr>
        <p:spPr>
          <a:xfrm>
            <a:off x="704675" y="3649209"/>
            <a:ext cx="10871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000" dirty="0" smtClean="0"/>
              <a:t>Pohled zleva trati</a:t>
            </a:r>
            <a:endParaRPr lang="cs-CZ" sz="1000" dirty="0"/>
          </a:p>
        </p:txBody>
      </p:sp>
      <p:sp>
        <p:nvSpPr>
          <p:cNvPr id="6" name="TextovéPole 5"/>
          <p:cNvSpPr txBox="1"/>
          <p:nvPr/>
        </p:nvSpPr>
        <p:spPr>
          <a:xfrm>
            <a:off x="5782266" y="3649210"/>
            <a:ext cx="11673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000" dirty="0" smtClean="0"/>
              <a:t>Pohled zprava trati</a:t>
            </a:r>
            <a:endParaRPr lang="cs-CZ" sz="1000" dirty="0"/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260" y="1222284"/>
            <a:ext cx="3435035" cy="2426926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1473" y="1210954"/>
            <a:ext cx="3251007" cy="2438255"/>
          </a:xfrm>
          <a:prstGeom prst="rect">
            <a:avLst/>
          </a:prstGeom>
        </p:spPr>
      </p:pic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260" y="3895431"/>
            <a:ext cx="3484242" cy="2613181"/>
          </a:xfrm>
          <a:prstGeom prst="rect">
            <a:avLst/>
          </a:prstGeom>
        </p:spPr>
      </p:pic>
      <p:pic>
        <p:nvPicPr>
          <p:cNvPr id="10" name="Obrázek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1473" y="3895432"/>
            <a:ext cx="3651429" cy="2613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62523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704675" y="562062"/>
            <a:ext cx="234916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400" b="1" dirty="0" smtClean="0">
                <a:latin typeface="+mj-lt"/>
              </a:rPr>
              <a:t>Propustek v km 19,378/ 2271</a:t>
            </a:r>
            <a:endParaRPr lang="cs-CZ" sz="1400" b="1" dirty="0">
              <a:latin typeface="+mj-lt"/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704675" y="874032"/>
            <a:ext cx="180209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000" dirty="0" smtClean="0"/>
              <a:t>Pohled ve směru kilometrování</a:t>
            </a:r>
            <a:endParaRPr lang="cs-CZ" sz="1000" dirty="0"/>
          </a:p>
        </p:txBody>
      </p:sp>
      <p:sp>
        <p:nvSpPr>
          <p:cNvPr id="4" name="TextovéPole 3"/>
          <p:cNvSpPr txBox="1"/>
          <p:nvPr/>
        </p:nvSpPr>
        <p:spPr>
          <a:xfrm>
            <a:off x="5905849" y="752069"/>
            <a:ext cx="108555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000" dirty="0" smtClean="0"/>
              <a:t>Pohled do otvoru</a:t>
            </a:r>
            <a:endParaRPr lang="cs-CZ" sz="1000" dirty="0"/>
          </a:p>
        </p:txBody>
      </p:sp>
      <p:sp>
        <p:nvSpPr>
          <p:cNvPr id="5" name="TextovéPole 4"/>
          <p:cNvSpPr txBox="1"/>
          <p:nvPr/>
        </p:nvSpPr>
        <p:spPr>
          <a:xfrm>
            <a:off x="704675" y="3663263"/>
            <a:ext cx="10871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000" dirty="0" smtClean="0"/>
              <a:t>Pohled zleva trati</a:t>
            </a:r>
            <a:endParaRPr lang="cs-CZ" sz="1000" dirty="0"/>
          </a:p>
        </p:txBody>
      </p:sp>
      <p:sp>
        <p:nvSpPr>
          <p:cNvPr id="6" name="TextovéPole 5"/>
          <p:cNvSpPr txBox="1"/>
          <p:nvPr/>
        </p:nvSpPr>
        <p:spPr>
          <a:xfrm>
            <a:off x="5905849" y="3649211"/>
            <a:ext cx="11673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000" dirty="0" smtClean="0"/>
              <a:t>Pohled zprava trati</a:t>
            </a:r>
            <a:endParaRPr lang="cs-CZ" sz="1000" dirty="0"/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601" y="1172361"/>
            <a:ext cx="3302465" cy="2476849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2869" y="1019261"/>
            <a:ext cx="3506599" cy="2629949"/>
          </a:xfrm>
          <a:prstGeom prst="rect">
            <a:avLst/>
          </a:prstGeom>
        </p:spPr>
      </p:pic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601" y="3951732"/>
            <a:ext cx="3517784" cy="2638338"/>
          </a:xfrm>
          <a:prstGeom prst="rect">
            <a:avLst/>
          </a:prstGeom>
        </p:spPr>
      </p:pic>
      <p:pic>
        <p:nvPicPr>
          <p:cNvPr id="10" name="Obrázek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2870" y="3951732"/>
            <a:ext cx="3506599" cy="2629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36627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148</Words>
  <Application>Microsoft Office PowerPoint</Application>
  <PresentationFormat>Širokoúhlá obrazovka</PresentationFormat>
  <Paragraphs>35</Paragraphs>
  <Slides>7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Motiv Office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Company>SŽDC s.o.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Hrubá Hana, Ing.</dc:creator>
  <cp:lastModifiedBy>Horut Jiří, Ing.</cp:lastModifiedBy>
  <cp:revision>20</cp:revision>
  <dcterms:created xsi:type="dcterms:W3CDTF">2021-03-01T10:55:46Z</dcterms:created>
  <dcterms:modified xsi:type="dcterms:W3CDTF">2021-08-18T07:52:03Z</dcterms:modified>
</cp:coreProperties>
</file>